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83D9512D-5B2B-4D06-95A9-45C8CFF3502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899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2899"/>
            <a:ext cx="3066733" cy="469186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3DE28F61-A9DE-46B9-871A-5F2617C4BC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BB21-BCF9-4961-8F52-B1DAA16BD04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A40-72CD-4C9E-B975-816222F7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BB21-BCF9-4961-8F52-B1DAA16BD04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A40-72CD-4C9E-B975-816222F7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BB21-BCF9-4961-8F52-B1DAA16BD04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A40-72CD-4C9E-B975-816222F7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BB21-BCF9-4961-8F52-B1DAA16BD04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A40-72CD-4C9E-B975-816222F7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BB21-BCF9-4961-8F52-B1DAA16BD04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A40-72CD-4C9E-B975-816222F7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BB21-BCF9-4961-8F52-B1DAA16BD04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A40-72CD-4C9E-B975-816222F7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BB21-BCF9-4961-8F52-B1DAA16BD04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A40-72CD-4C9E-B975-816222F7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BB21-BCF9-4961-8F52-B1DAA16BD04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A40-72CD-4C9E-B975-816222F7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BB21-BCF9-4961-8F52-B1DAA16BD04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A40-72CD-4C9E-B975-816222F7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BB21-BCF9-4961-8F52-B1DAA16BD04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A40-72CD-4C9E-B975-816222F7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BB21-BCF9-4961-8F52-B1DAA16BD04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A40-72CD-4C9E-B975-816222F79A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ABB21-BCF9-4961-8F52-B1DAA16BD04A}" type="datetimeFigureOut">
              <a:rPr lang="en-US" smtClean="0"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7EA40-72CD-4C9E-B975-816222F79A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>
            <a:solidFill>
              <a:schemeClr val="accent4"/>
            </a:solidFill>
          </a:ln>
        </p:spPr>
        <p:txBody>
          <a:bodyPr/>
          <a:lstStyle/>
          <a:p>
            <a:r>
              <a:rPr lang="en-US" dirty="0" smtClean="0"/>
              <a:t>Garment Comparison Project</a:t>
            </a:r>
            <a:br>
              <a:rPr lang="en-US" dirty="0" smtClean="0"/>
            </a:br>
            <a:r>
              <a:rPr lang="en-US" dirty="0" smtClean="0"/>
              <a:t>Women’s Pajamas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Zara Black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Closures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733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3"/>
                </a:solidFill>
              </a:rPr>
              <a:t>Ralph Lauren</a:t>
            </a:r>
          </a:p>
          <a:p>
            <a:r>
              <a:rPr lang="en-US" dirty="0" smtClean="0"/>
              <a:t>4, 30 </a:t>
            </a:r>
            <a:r>
              <a:rPr lang="en-US" dirty="0" err="1" smtClean="0"/>
              <a:t>ligne</a:t>
            </a:r>
            <a:r>
              <a:rPr lang="en-US" dirty="0" smtClean="0"/>
              <a:t> buttons</a:t>
            </a:r>
          </a:p>
          <a:p>
            <a:r>
              <a:rPr lang="en-US" dirty="0" smtClean="0"/>
              <a:t>Horizontal button holes</a:t>
            </a:r>
          </a:p>
          <a:p>
            <a:r>
              <a:rPr lang="en-US" dirty="0" smtClean="0"/>
              <a:t>Ease of movement for older adults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1600200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accent3"/>
                </a:solidFill>
              </a:rPr>
              <a:t>Simply Basic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6, 18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buttons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Vertical button holes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Lots of loose threads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Zara\Pictures\2010-11-30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394472" cy="4525963"/>
          </a:xfrm>
          <a:prstGeom prst="rect">
            <a:avLst/>
          </a:prstGeom>
          <a:noFill/>
        </p:spPr>
      </p:pic>
      <p:pic>
        <p:nvPicPr>
          <p:cNvPr id="5123" name="Picture 3" descr="C:\Users\Zara\Pictures\2010-11-30\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34861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</a:rPr>
              <a:t>Ralph Lauren drawbacks</a:t>
            </a:r>
          </a:p>
          <a:p>
            <a:r>
              <a:rPr lang="en-US" dirty="0" smtClean="0"/>
              <a:t>Collar seam shows</a:t>
            </a:r>
          </a:p>
          <a:p>
            <a:r>
              <a:rPr lang="en-US" dirty="0" smtClean="0"/>
              <a:t>Plaids don’t match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752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Simply Basic drawbacks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Bulky seams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Unmanageable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buttons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noProof="0" dirty="0" smtClean="0"/>
              <a:t>Loose threads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Poor stitches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noProof="0" dirty="0" smtClean="0"/>
              <a:t>Unfinished edges</a:t>
            </a:r>
            <a:r>
              <a:rPr lang="en-US" sz="3200" noProof="0" dirty="0" smtClean="0"/>
              <a:t> inside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Brown, P., &amp; Rice, J. (2001). </a:t>
            </a:r>
            <a:r>
              <a:rPr lang="en-US" i="1" dirty="0"/>
              <a:t>Ready-to-wear apparel analysis</a:t>
            </a:r>
            <a:r>
              <a:rPr lang="en-US" dirty="0"/>
              <a:t>. New Jersey: Prentice Hall.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General Information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r>
              <a:rPr lang="en-US" dirty="0" smtClean="0"/>
              <a:t>Lauren by Ralph Lauren</a:t>
            </a:r>
          </a:p>
          <a:p>
            <a:r>
              <a:rPr lang="en-US" dirty="0" smtClean="0"/>
              <a:t>Dillard’s </a:t>
            </a:r>
          </a:p>
          <a:p>
            <a:r>
              <a:rPr lang="en-US" dirty="0" smtClean="0"/>
              <a:t>$64</a:t>
            </a:r>
          </a:p>
          <a:p>
            <a:r>
              <a:rPr lang="en-US" dirty="0" smtClean="0"/>
              <a:t>100% Cotton</a:t>
            </a:r>
          </a:p>
          <a:p>
            <a:r>
              <a:rPr lang="en-US" dirty="0" smtClean="0"/>
              <a:t>Woven Flannel</a:t>
            </a:r>
          </a:p>
          <a:p>
            <a:r>
              <a:rPr lang="en-US" dirty="0" smtClean="0"/>
              <a:t>Made in China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Zara\Pictures\2010-11-30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 Basic</a:t>
            </a:r>
          </a:p>
          <a:p>
            <a:r>
              <a:rPr lang="en-US" dirty="0" err="1" smtClean="0"/>
              <a:t>Walmart</a:t>
            </a:r>
            <a:endParaRPr lang="en-US" dirty="0" smtClean="0"/>
          </a:p>
          <a:p>
            <a:r>
              <a:rPr lang="en-US" dirty="0" smtClean="0"/>
              <a:t>$13</a:t>
            </a:r>
          </a:p>
          <a:p>
            <a:r>
              <a:rPr lang="en-US" dirty="0" smtClean="0"/>
              <a:t>60% Cotton, 40% Polyester</a:t>
            </a:r>
          </a:p>
          <a:p>
            <a:r>
              <a:rPr lang="en-US" dirty="0" smtClean="0"/>
              <a:t>Jersey Knit</a:t>
            </a:r>
          </a:p>
          <a:p>
            <a:r>
              <a:rPr lang="en-US" dirty="0" smtClean="0"/>
              <a:t>Made in China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General Information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Zara\Pictures\2010-11-30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638550" cy="485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Stitches and Seams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505200" cy="47545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3"/>
                </a:solidFill>
              </a:rPr>
              <a:t>Ralph Lauren</a:t>
            </a:r>
          </a:p>
          <a:p>
            <a:r>
              <a:rPr lang="en-US" dirty="0" smtClean="0"/>
              <a:t>11 SPI</a:t>
            </a:r>
          </a:p>
          <a:p>
            <a:r>
              <a:rPr lang="en-US" dirty="0" smtClean="0"/>
              <a:t>301 safety stitch</a:t>
            </a:r>
          </a:p>
          <a:p>
            <a:r>
              <a:rPr lang="en-US" dirty="0" smtClean="0"/>
              <a:t>Mock flat felled seam</a:t>
            </a:r>
          </a:p>
          <a:p>
            <a:r>
              <a:rPr lang="en-US" dirty="0" smtClean="0"/>
              <a:t>Some bulky seams</a:t>
            </a:r>
          </a:p>
          <a:p>
            <a:r>
              <a:rPr lang="en-US" dirty="0" smtClean="0"/>
              <a:t>Plaids do not match at sides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371600"/>
            <a:ext cx="35052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Simply Basic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 SPI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/>
              <a:t>Overedge</a:t>
            </a:r>
            <a:r>
              <a:rPr lang="en-US" sz="3200" dirty="0" smtClean="0"/>
              <a:t> stitch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loose threads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Raw edges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Missed stitches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Bulky seams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Collar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505200" cy="47545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3"/>
                </a:solidFill>
              </a:rPr>
              <a:t>Ralph Lauren</a:t>
            </a:r>
          </a:p>
          <a:p>
            <a:r>
              <a:rPr lang="en-US" dirty="0" smtClean="0"/>
              <a:t>Inside facing sewn down</a:t>
            </a:r>
          </a:p>
          <a:p>
            <a:r>
              <a:rPr lang="en-US" dirty="0" smtClean="0"/>
              <a:t>Clipped, less bulky</a:t>
            </a:r>
          </a:p>
          <a:p>
            <a:r>
              <a:rPr lang="en-US" dirty="0" smtClean="0"/>
              <a:t>Interfaced, symmetrical</a:t>
            </a:r>
          </a:p>
          <a:p>
            <a:r>
              <a:rPr lang="en-US" dirty="0" smtClean="0"/>
              <a:t>Cheetah print under collar</a:t>
            </a:r>
          </a:p>
          <a:p>
            <a:r>
              <a:rPr lang="en-US" dirty="0" smtClean="0"/>
              <a:t>Shows back seam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1447800"/>
            <a:ext cx="3505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Simply Basic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Inside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facing easily seen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Trim,</a:t>
            </a:r>
            <a:r>
              <a:rPr lang="en-US" sz="3200" dirty="0" smtClean="0"/>
              <a:t> interfacing not clipped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Loose threads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Interfaced, symmetrical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show back seam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ara\Pictures\2010-11-30\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267200" cy="3200400"/>
          </a:xfrm>
          <a:prstGeom prst="rect">
            <a:avLst/>
          </a:prstGeom>
          <a:noFill/>
        </p:spPr>
      </p:pic>
      <p:pic>
        <p:nvPicPr>
          <p:cNvPr id="3075" name="Picture 3" descr="C:\Users\Zara\Pictures\2010-11-30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4290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Waistline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733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3"/>
                </a:solidFill>
              </a:rPr>
              <a:t>Ralph Lauren</a:t>
            </a:r>
          </a:p>
          <a:p>
            <a:r>
              <a:rPr lang="en-US" dirty="0" smtClean="0"/>
              <a:t>Elastic in casing</a:t>
            </a:r>
          </a:p>
          <a:p>
            <a:r>
              <a:rPr lang="en-US" dirty="0" smtClean="0"/>
              <a:t>Drawstring casing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524000"/>
            <a:ext cx="35052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Simply Basic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Elastic sewn into casing seam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Skipped stitches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Aesthetic Details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733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3"/>
                </a:solidFill>
              </a:rPr>
              <a:t>Ralph Lauren</a:t>
            </a:r>
          </a:p>
          <a:p>
            <a:r>
              <a:rPr lang="en-US" dirty="0" smtClean="0"/>
              <a:t>Embroidered insignia on pocket</a:t>
            </a:r>
          </a:p>
          <a:p>
            <a:r>
              <a:rPr lang="en-US" dirty="0" smtClean="0"/>
              <a:t>Black piping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1600200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accent3"/>
                </a:solidFill>
              </a:rPr>
              <a:t>Simply Basic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Embroidery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collar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Pink cord trim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Zara\Pictures\2010-11-30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394472" cy="4525963"/>
          </a:xfrm>
          <a:prstGeom prst="rect">
            <a:avLst/>
          </a:prstGeom>
          <a:noFill/>
        </p:spPr>
      </p:pic>
      <p:pic>
        <p:nvPicPr>
          <p:cNvPr id="4100" name="Picture 4" descr="C:\Users\Zara\Pictures\2010-11-30\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057400"/>
            <a:ext cx="5082589" cy="381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234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Garment Comparison Project Women’s Pajamas</vt:lpstr>
      <vt:lpstr>General Information</vt:lpstr>
      <vt:lpstr>General Information</vt:lpstr>
      <vt:lpstr>Stitches and Seams</vt:lpstr>
      <vt:lpstr>Collar</vt:lpstr>
      <vt:lpstr>Slide 6</vt:lpstr>
      <vt:lpstr>Waistline</vt:lpstr>
      <vt:lpstr>Aesthetic Details</vt:lpstr>
      <vt:lpstr>Slide 9</vt:lpstr>
      <vt:lpstr>Closures</vt:lpstr>
      <vt:lpstr>Slide 11</vt:lpstr>
      <vt:lpstr>Conclusion</vt:lpstr>
      <vt:lpstr>Reference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Garment Comparison Project Women’s Pajamas</dc:title>
  <dc:creator>Zara</dc:creator>
  <cp:lastModifiedBy>Zara</cp:lastModifiedBy>
  <cp:revision>17</cp:revision>
  <dcterms:created xsi:type="dcterms:W3CDTF">2010-11-30T20:55:52Z</dcterms:created>
  <dcterms:modified xsi:type="dcterms:W3CDTF">2010-12-01T06:10:50Z</dcterms:modified>
</cp:coreProperties>
</file>