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6AAE8-8BE1-4DF4-9228-FDFF68958997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4FAE6-EEA4-44ED-96C1-743A672C3F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thing a customer notices. Range</a:t>
            </a:r>
            <a:r>
              <a:rPr lang="en-US" baseline="0" dirty="0" smtClean="0"/>
              <a:t> from extravagant to simple.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4FAE6-EEA4-44ED-96C1-743A672C3FF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8F8955-A847-4776-A4D7-8A382C2CAA5E}" type="datetimeFigureOut">
              <a:rPr lang="en-US" smtClean="0"/>
              <a:t>6/11/2011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BBC591-77CA-4B48-81E6-C49398D3E6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975104"/>
          </a:xfrm>
        </p:spPr>
        <p:txBody>
          <a:bodyPr/>
          <a:lstStyle/>
          <a:p>
            <a:pPr algn="ctr"/>
            <a:r>
              <a:rPr lang="en-US" sz="4800" dirty="0" smtClean="0"/>
              <a:t>Merchandising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806440"/>
            <a:ext cx="7772400" cy="10515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Zara Black</a:t>
            </a:r>
            <a:endParaRPr lang="en-US" sz="3200" dirty="0"/>
          </a:p>
        </p:txBody>
      </p:sp>
      <p:pic>
        <p:nvPicPr>
          <p:cNvPr id="12290" name="Picture 2" descr="C:\Users\Zara\Pictures\2011-06-11\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562350" cy="474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3200400" cy="1600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Topshop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secret shop</a:t>
            </a:r>
            <a:br>
              <a:rPr lang="en-US" sz="2400" dirty="0" smtClean="0"/>
            </a:br>
            <a:r>
              <a:rPr lang="en-US" sz="1400" dirty="0" smtClean="0"/>
              <a:t>backseatstyler.com</a:t>
            </a:r>
            <a:endParaRPr lang="en-US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3838575" cy="28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Zara\Pictures\2011-06-11\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124200"/>
            <a:ext cx="2647950" cy="353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41910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Holt Renfrew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Shop in a shop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Designated Sales Associates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Pricing/ Merchandise 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Bod</a:t>
            </a:r>
            <a:r>
              <a:rPr lang="en-US" dirty="0" smtClean="0"/>
              <a:t> &amp; Christensen- high price point, older customer. Vegan line less expensive.</a:t>
            </a:r>
          </a:p>
          <a:p>
            <a:r>
              <a:rPr lang="en-US" dirty="0" smtClean="0"/>
              <a:t>Pink Tartan- know customer, merchandise mix smaller</a:t>
            </a:r>
          </a:p>
          <a:p>
            <a:r>
              <a:rPr lang="en-US" dirty="0" smtClean="0"/>
              <a:t>Macy’s v. Holt Renfrew- atmosphere, target customer, some same designers</a:t>
            </a:r>
          </a:p>
          <a:p>
            <a:r>
              <a:rPr lang="en-US" dirty="0" err="1" smtClean="0"/>
              <a:t>Uniqlo</a:t>
            </a:r>
            <a:r>
              <a:rPr lang="en-US" dirty="0" smtClean="0"/>
              <a:t>- low end mass, better allocation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Pink Tartan- </a:t>
            </a:r>
            <a:r>
              <a:rPr lang="en-US" dirty="0" err="1" smtClean="0"/>
              <a:t>lifestlye</a:t>
            </a:r>
            <a:r>
              <a:rPr lang="en-US" dirty="0" smtClean="0"/>
              <a:t> flagship </a:t>
            </a:r>
          </a:p>
          <a:p>
            <a:r>
              <a:rPr lang="en-US" dirty="0" smtClean="0"/>
              <a:t>Hats by Bunn- relaxed, business outlook</a:t>
            </a:r>
          </a:p>
          <a:p>
            <a:r>
              <a:rPr lang="en-US" dirty="0" err="1" smtClean="0"/>
              <a:t>Cokluch</a:t>
            </a:r>
            <a:r>
              <a:rPr lang="en-US" dirty="0" smtClean="0"/>
              <a:t>- </a:t>
            </a:r>
            <a:r>
              <a:rPr lang="en-US" dirty="0" err="1" smtClean="0"/>
              <a:t>shopfront</a:t>
            </a:r>
            <a:r>
              <a:rPr lang="en-US" dirty="0" smtClean="0"/>
              <a:t>/work space</a:t>
            </a:r>
          </a:p>
          <a:p>
            <a:endParaRPr lang="en-US" dirty="0"/>
          </a:p>
        </p:txBody>
      </p:sp>
      <p:pic>
        <p:nvPicPr>
          <p:cNvPr id="10242" name="Picture 2" descr="C:\Users\Zara\Pictures\2011-06-11\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4091989" cy="306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Allocation/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Tobe</a:t>
            </a:r>
            <a:r>
              <a:rPr lang="en-US" dirty="0" smtClean="0"/>
              <a:t> Report- companies use to predict merchandise trends</a:t>
            </a:r>
          </a:p>
          <a:p>
            <a:r>
              <a:rPr lang="en-US" dirty="0" err="1" smtClean="0"/>
              <a:t>Telio</a:t>
            </a:r>
            <a:r>
              <a:rPr lang="en-US" dirty="0" smtClean="0"/>
              <a:t> fabrics- trend books, boards, right mix of fabrics for customers</a:t>
            </a:r>
            <a:endParaRPr lang="en-US" dirty="0"/>
          </a:p>
        </p:txBody>
      </p:sp>
      <p:pic>
        <p:nvPicPr>
          <p:cNvPr id="11266" name="Picture 2" descr="C:\Users\Zara\Pictures\2011-06-11\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54842"/>
            <a:ext cx="3276600" cy="2457450"/>
          </a:xfrm>
          <a:prstGeom prst="rect">
            <a:avLst/>
          </a:prstGeom>
          <a:noFill/>
        </p:spPr>
      </p:pic>
      <p:pic>
        <p:nvPicPr>
          <p:cNvPr id="11267" name="Picture 3" descr="C:\Users\Zara\Pictures\2011-06-11\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21492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target customer to get right mix</a:t>
            </a:r>
          </a:p>
          <a:p>
            <a:r>
              <a:rPr lang="en-US" dirty="0" smtClean="0"/>
              <a:t>US over saturated, Canada room to grow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Displays</a:t>
            </a:r>
            <a:endParaRPr lang="en-US" dirty="0"/>
          </a:p>
        </p:txBody>
      </p:sp>
      <p:pic>
        <p:nvPicPr>
          <p:cNvPr id="1026" name="Picture 2" descr="C:\Users\Zara\Pictures\2011-06-11\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3962400" cy="2971800"/>
          </a:xfrm>
          <a:prstGeom prst="rect">
            <a:avLst/>
          </a:prstGeom>
          <a:noFill/>
        </p:spPr>
      </p:pic>
      <p:pic>
        <p:nvPicPr>
          <p:cNvPr id="1027" name="Picture 3" descr="C:\Users\Zara\Pictures\2011-06-11\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752600"/>
            <a:ext cx="3562350" cy="474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1828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Montreal- simple mannequins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Holt Renfrew</a:t>
            </a:r>
            <a:endParaRPr lang="en-US" dirty="0"/>
          </a:p>
        </p:txBody>
      </p:sp>
      <p:pic>
        <p:nvPicPr>
          <p:cNvPr id="2050" name="Picture 2" descr="C:\Users\Zara\Pictures\2011-06-11\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343150" cy="3124200"/>
          </a:xfrm>
          <a:prstGeom prst="rect">
            <a:avLst/>
          </a:prstGeom>
          <a:noFill/>
        </p:spPr>
      </p:pic>
      <p:pic>
        <p:nvPicPr>
          <p:cNvPr id="2051" name="Picture 3" descr="C:\Users\Zara\Pictures\2011-06-11\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752600"/>
            <a:ext cx="5006389" cy="3754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5562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extravagant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12064"/>
            <a:ext cx="3581400" cy="914400"/>
          </a:xfrm>
        </p:spPr>
        <p:txBody>
          <a:bodyPr/>
          <a:lstStyle/>
          <a:p>
            <a:r>
              <a:rPr lang="en-US" sz="2000" dirty="0" smtClean="0"/>
              <a:t>Bergdorf Goodman</a:t>
            </a:r>
            <a:br>
              <a:rPr lang="en-US" sz="2000" dirty="0" smtClean="0"/>
            </a:br>
            <a:r>
              <a:rPr lang="en-US" sz="1100" dirty="0" smtClean="0"/>
              <a:t>http://blog.bergdorfgoodman.com/windows/defenestraphobia</a:t>
            </a:r>
            <a:endParaRPr lang="en-US" sz="1100" dirty="0"/>
          </a:p>
        </p:txBody>
      </p:sp>
      <p:pic>
        <p:nvPicPr>
          <p:cNvPr id="3074" name="Picture 2" descr="C:\Users\Zara\Pictures\2011-06-11\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631267" cy="347345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3581400" cy="48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Store Displays</a:t>
            </a:r>
            <a:endParaRPr lang="en-US" dirty="0"/>
          </a:p>
        </p:txBody>
      </p:sp>
      <p:pic>
        <p:nvPicPr>
          <p:cNvPr id="4098" name="Picture 2" descr="C:\Users\Zara\Pictures\2011-06-11\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429000" cy="4572000"/>
          </a:xfrm>
          <a:prstGeom prst="rect">
            <a:avLst/>
          </a:prstGeom>
          <a:noFill/>
        </p:spPr>
      </p:pic>
      <p:pic>
        <p:nvPicPr>
          <p:cNvPr id="4099" name="Picture 3" descr="C:\Users\Zara\Pictures\2011-06-11\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5006389" cy="3754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67200" y="5715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Lilly Pulitzer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Phillipe</a:t>
            </a:r>
            <a:r>
              <a:rPr lang="en-US" dirty="0" smtClean="0"/>
              <a:t> </a:t>
            </a:r>
            <a:r>
              <a:rPr lang="en-US" dirty="0" err="1" smtClean="0"/>
              <a:t>Dubuc</a:t>
            </a:r>
            <a:endParaRPr lang="en-US" dirty="0"/>
          </a:p>
        </p:txBody>
      </p:sp>
      <p:pic>
        <p:nvPicPr>
          <p:cNvPr id="5122" name="Picture 2" descr="C:\Users\Zara\Pictures\2011-06-11\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733800" cy="2800350"/>
          </a:xfrm>
          <a:prstGeom prst="rect">
            <a:avLst/>
          </a:prstGeom>
          <a:noFill/>
        </p:spPr>
      </p:pic>
      <p:pic>
        <p:nvPicPr>
          <p:cNvPr id="5123" name="Picture 3" descr="C:\Users\Zara\Pictures\2011-06-11\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3048000" cy="2286000"/>
          </a:xfrm>
          <a:prstGeom prst="rect">
            <a:avLst/>
          </a:prstGeom>
          <a:noFill/>
        </p:spPr>
      </p:pic>
      <p:pic>
        <p:nvPicPr>
          <p:cNvPr id="5124" name="Picture 4" descr="C:\Users\Zara\Pictures\2011-06-11\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"/>
            <a:ext cx="2876550" cy="383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ra\Pictures\2011-06-11\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429000" cy="4572000"/>
          </a:xfrm>
          <a:prstGeom prst="rect">
            <a:avLst/>
          </a:prstGeom>
          <a:noFill/>
        </p:spPr>
      </p:pic>
      <p:pic>
        <p:nvPicPr>
          <p:cNvPr id="6147" name="Picture 3" descr="C:\Users\Zara\Pictures\2011-06-11\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057400"/>
            <a:ext cx="4777789" cy="358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Holt Renfrew</a:t>
            </a:r>
            <a:endParaRPr lang="en-US" dirty="0"/>
          </a:p>
        </p:txBody>
      </p:sp>
      <p:pic>
        <p:nvPicPr>
          <p:cNvPr id="7170" name="Picture 2" descr="C:\Users\Zara\Pictures\2011-06-11\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429000" cy="4572000"/>
          </a:xfrm>
          <a:prstGeom prst="rect">
            <a:avLst/>
          </a:prstGeom>
          <a:noFill/>
        </p:spPr>
      </p:pic>
      <p:pic>
        <p:nvPicPr>
          <p:cNvPr id="7171" name="Picture 3" descr="C:\Users\Zara\Pictures\2011-06-11\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28589" cy="362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Macy’s cosmetics main floor-impulse sale</a:t>
            </a:r>
          </a:p>
          <a:p>
            <a:r>
              <a:rPr lang="en-US" dirty="0" smtClean="0"/>
              <a:t>Designer floor-like boutiques</a:t>
            </a:r>
          </a:p>
          <a:p>
            <a:r>
              <a:rPr lang="en-US" dirty="0" smtClean="0"/>
              <a:t>Junior floor- snacks, Jessica Simpson area</a:t>
            </a:r>
          </a:p>
          <a:p>
            <a:r>
              <a:rPr lang="en-US" dirty="0" err="1" smtClean="0"/>
              <a:t>Dubuc</a:t>
            </a:r>
            <a:r>
              <a:rPr lang="en-US" dirty="0" smtClean="0"/>
              <a:t> track </a:t>
            </a:r>
            <a:r>
              <a:rPr lang="en-US" dirty="0" err="1" smtClean="0"/>
              <a:t>lighiting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C:\Users\Zara\Pictures\2011-06-11\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052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3553</TotalTime>
  <Words>168</Words>
  <Application>Microsoft Office PowerPoint</Application>
  <PresentationFormat>On-screen Show (4:3)</PresentationFormat>
  <Paragraphs>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Merchandising</vt:lpstr>
      <vt:lpstr>Window Displays</vt:lpstr>
      <vt:lpstr>Holt Renfrew</vt:lpstr>
      <vt:lpstr>Bergdorf Goodman http://blog.bergdorfgoodman.com/windows/defenestraphobia</vt:lpstr>
      <vt:lpstr>In Store Displays</vt:lpstr>
      <vt:lpstr>Phillipe Dubuc</vt:lpstr>
      <vt:lpstr>Slide 7</vt:lpstr>
      <vt:lpstr>Holt Renfrew</vt:lpstr>
      <vt:lpstr>Layout</vt:lpstr>
      <vt:lpstr>Topshop secret shop backseatstyler.com</vt:lpstr>
      <vt:lpstr>Pricing/ Merchandise Mix</vt:lpstr>
      <vt:lpstr>Retail Environment</vt:lpstr>
      <vt:lpstr>Allocation/ Trends</vt:lpstr>
      <vt:lpstr>Conclusion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Merchandising</dc:title>
  <dc:creator>Zara</dc:creator>
  <cp:lastModifiedBy>Zara</cp:lastModifiedBy>
  <cp:revision>6</cp:revision>
  <dcterms:created xsi:type="dcterms:W3CDTF">2011-06-11T16:52:23Z</dcterms:created>
  <dcterms:modified xsi:type="dcterms:W3CDTF">2011-06-14T04:05:46Z</dcterms:modified>
</cp:coreProperties>
</file>