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59" r:id="rId7"/>
    <p:sldId id="263" r:id="rId8"/>
    <p:sldId id="260"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3E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0DD9FC-9445-4BD9-BA88-F1DDF63FDE38}" type="datetimeFigureOut">
              <a:rPr lang="en-US" smtClean="0"/>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DD9FC-9445-4BD9-BA88-F1DDF63FDE38}" type="datetimeFigureOut">
              <a:rPr lang="en-US" smtClean="0"/>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DD9FC-9445-4BD9-BA88-F1DDF63FDE38}" type="datetimeFigureOut">
              <a:rPr lang="en-US" smtClean="0"/>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DD9FC-9445-4BD9-BA88-F1DDF63FDE38}" type="datetimeFigureOut">
              <a:rPr lang="en-US" smtClean="0"/>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DD9FC-9445-4BD9-BA88-F1DDF63FDE38}" type="datetimeFigureOut">
              <a:rPr lang="en-US" smtClean="0"/>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0DD9FC-9445-4BD9-BA88-F1DDF63FDE38}" type="datetimeFigureOut">
              <a:rPr lang="en-US" smtClean="0"/>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0DD9FC-9445-4BD9-BA88-F1DDF63FDE38}" type="datetimeFigureOut">
              <a:rPr lang="en-US" smtClean="0"/>
              <a:t>10/11/2010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0DD9FC-9445-4BD9-BA88-F1DDF63FDE38}" type="datetimeFigureOut">
              <a:rPr lang="en-US" smtClean="0"/>
              <a:t>10/11/2010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DD9FC-9445-4BD9-BA88-F1DDF63FDE38}" type="datetimeFigureOut">
              <a:rPr lang="en-US" smtClean="0"/>
              <a:t>10/11/2010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DD9FC-9445-4BD9-BA88-F1DDF63FDE38}" type="datetimeFigureOut">
              <a:rPr lang="en-US" smtClean="0"/>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DD9FC-9445-4BD9-BA88-F1DDF63FDE38}" type="datetimeFigureOut">
              <a:rPr lang="en-US" smtClean="0"/>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318C5-BDDA-4F69-AB9D-4297087572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13EEE"/>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DD9FC-9445-4BD9-BA88-F1DDF63FDE38}" type="datetimeFigureOut">
              <a:rPr lang="en-US" smtClean="0"/>
              <a:t>10/11/2010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318C5-BDDA-4F69-AB9D-4297087572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oper Black" pitchFamily="18" charset="0"/>
              </a:rPr>
              <a:t>Product Comparison Report</a:t>
            </a:r>
            <a:endParaRPr lang="en-US" dirty="0">
              <a:latin typeface="Cooper Black" pitchFamily="18" charset="0"/>
            </a:endParaRPr>
          </a:p>
        </p:txBody>
      </p:sp>
      <p:sp>
        <p:nvSpPr>
          <p:cNvPr id="3" name="Subtitle 2"/>
          <p:cNvSpPr>
            <a:spLocks noGrp="1"/>
          </p:cNvSpPr>
          <p:nvPr>
            <p:ph type="subTitle" idx="1"/>
          </p:nvPr>
        </p:nvSpPr>
        <p:spPr/>
        <p:txBody>
          <a:bodyPr/>
          <a:lstStyle/>
          <a:p>
            <a:r>
              <a:rPr lang="en-US" dirty="0" smtClean="0">
                <a:solidFill>
                  <a:schemeClr val="tx1"/>
                </a:solidFill>
              </a:rPr>
              <a:t>Women’s Pajama Pants</a:t>
            </a:r>
          </a:p>
          <a:p>
            <a:r>
              <a:rPr lang="en-US" dirty="0" smtClean="0">
                <a:solidFill>
                  <a:schemeClr val="tx1"/>
                </a:solidFill>
              </a:rPr>
              <a:t>Zara Black</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 Differences</a:t>
            </a:r>
            <a:endParaRPr lang="en-US" dirty="0"/>
          </a:p>
        </p:txBody>
      </p:sp>
      <p:sp>
        <p:nvSpPr>
          <p:cNvPr id="3" name="Content Placeholder 2"/>
          <p:cNvSpPr>
            <a:spLocks noGrp="1"/>
          </p:cNvSpPr>
          <p:nvPr>
            <p:ph idx="1"/>
          </p:nvPr>
        </p:nvSpPr>
        <p:spPr>
          <a:xfrm>
            <a:off x="457200" y="1600200"/>
            <a:ext cx="2819400" cy="4525963"/>
          </a:xfrm>
        </p:spPr>
        <p:txBody>
          <a:bodyPr/>
          <a:lstStyle/>
          <a:p>
            <a:r>
              <a:rPr lang="en-US" dirty="0" smtClean="0"/>
              <a:t>Ruffles</a:t>
            </a:r>
          </a:p>
          <a:p>
            <a:r>
              <a:rPr lang="en-US" dirty="0" smtClean="0"/>
              <a:t>Colors</a:t>
            </a:r>
          </a:p>
          <a:p>
            <a:r>
              <a:rPr lang="en-US" dirty="0" smtClean="0"/>
              <a:t>Fabric/Fiber</a:t>
            </a:r>
          </a:p>
          <a:p>
            <a:r>
              <a:rPr lang="en-US" dirty="0" smtClean="0"/>
              <a:t>Care</a:t>
            </a:r>
          </a:p>
          <a:p>
            <a:endParaRPr lang="en-US" dirty="0"/>
          </a:p>
        </p:txBody>
      </p:sp>
      <p:sp>
        <p:nvSpPr>
          <p:cNvPr id="4" name="Content Placeholder 2"/>
          <p:cNvSpPr txBox="1">
            <a:spLocks/>
          </p:cNvSpPr>
          <p:nvPr/>
        </p:nvSpPr>
        <p:spPr>
          <a:xfrm>
            <a:off x="5257800" y="1600200"/>
            <a:ext cx="31242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Thickness of fabric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Price points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Claims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 Approach</a:t>
            </a:r>
            <a:endParaRPr lang="en-US" dirty="0"/>
          </a:p>
        </p:txBody>
      </p:sp>
      <p:sp>
        <p:nvSpPr>
          <p:cNvPr id="3" name="Content Placeholder 2"/>
          <p:cNvSpPr>
            <a:spLocks noGrp="1"/>
          </p:cNvSpPr>
          <p:nvPr>
            <p:ph idx="1"/>
          </p:nvPr>
        </p:nvSpPr>
        <p:spPr/>
        <p:txBody>
          <a:bodyPr/>
          <a:lstStyle/>
          <a:p>
            <a:r>
              <a:rPr lang="en-US" dirty="0" smtClean="0"/>
              <a:t>Dillard’s: Slightly older woman, had a lot of claims about quality</a:t>
            </a:r>
          </a:p>
          <a:p>
            <a:r>
              <a:rPr lang="en-US" dirty="0" smtClean="0"/>
              <a:t>Victoria’s Secret: Younger woman, fashion savvy (style details)</a:t>
            </a:r>
          </a:p>
          <a:p>
            <a:r>
              <a:rPr lang="en-US" dirty="0" err="1" smtClean="0"/>
              <a:t>Walmart</a:t>
            </a:r>
            <a:r>
              <a:rPr lang="en-US" dirty="0" smtClean="0"/>
              <a:t>: Lower income = lower quality, low price point</a:t>
            </a:r>
          </a:p>
          <a:p>
            <a:r>
              <a:rPr lang="en-US" dirty="0" smtClean="0"/>
              <a:t>Hanes: similar to Dillard’s, woman looking for convenience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pPr>
              <a:buNone/>
            </a:pPr>
            <a:r>
              <a:rPr lang="en-US" dirty="0" smtClean="0"/>
              <a:t>Everything was what I expected to find. Price matched quality and reputation of retail establishment. The specialty store, Victoria’s Secret, had the most expensive product but also the one with the most details. The discount store, </a:t>
            </a:r>
            <a:r>
              <a:rPr lang="en-US" dirty="0" err="1" smtClean="0"/>
              <a:t>Walmart</a:t>
            </a:r>
            <a:r>
              <a:rPr lang="en-US" dirty="0" smtClean="0"/>
              <a:t>, had the cheapest product but also the worst quality.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Dillard’s</a:t>
            </a:r>
            <a:endParaRPr lang="en-US" dirty="0">
              <a:latin typeface="Cooper Black" pitchFamily="18" charset="0"/>
            </a:endParaRPr>
          </a:p>
        </p:txBody>
      </p:sp>
      <p:sp>
        <p:nvSpPr>
          <p:cNvPr id="3" name="Content Placeholder 2"/>
          <p:cNvSpPr>
            <a:spLocks noGrp="1"/>
          </p:cNvSpPr>
          <p:nvPr>
            <p:ph idx="1"/>
          </p:nvPr>
        </p:nvSpPr>
        <p:spPr>
          <a:xfrm>
            <a:off x="4038600" y="1295400"/>
            <a:ext cx="4876800" cy="4952999"/>
          </a:xfrm>
        </p:spPr>
        <p:txBody>
          <a:bodyPr/>
          <a:lstStyle/>
          <a:p>
            <a:r>
              <a:rPr lang="en-US" dirty="0"/>
              <a:t>Price: $28, or 2 for $44</a:t>
            </a:r>
          </a:p>
          <a:p>
            <a:r>
              <a:rPr lang="en-US" dirty="0"/>
              <a:t>Overall Style: Pink plaid pajama pants</a:t>
            </a:r>
          </a:p>
          <a:p>
            <a:r>
              <a:rPr lang="en-US" dirty="0"/>
              <a:t>Style Details: Ruffle at pants leg hem, drawstring casing, grosgrain ribbon</a:t>
            </a:r>
          </a:p>
          <a:p>
            <a:r>
              <a:rPr lang="en-US" dirty="0"/>
              <a:t>Fabric: Authentic Portuguese Flannel </a:t>
            </a:r>
          </a:p>
          <a:p>
            <a:endParaRPr lang="en-US" dirty="0"/>
          </a:p>
        </p:txBody>
      </p:sp>
      <p:pic>
        <p:nvPicPr>
          <p:cNvPr id="1026" name="Picture 2" descr="C:\Users\Zara\Pictures\2010-10-11\025.JPG"/>
          <p:cNvPicPr>
            <a:picLocks noChangeAspect="1" noChangeArrowheads="1"/>
          </p:cNvPicPr>
          <p:nvPr/>
        </p:nvPicPr>
        <p:blipFill>
          <a:blip r:embed="rId2" cstate="print"/>
          <a:srcRect/>
          <a:stretch>
            <a:fillRect/>
          </a:stretch>
        </p:blipFill>
        <p:spPr bwMode="auto">
          <a:xfrm>
            <a:off x="228600" y="1219200"/>
            <a:ext cx="3733800" cy="4978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533400"/>
            <a:ext cx="4648200" cy="5592763"/>
          </a:xfrm>
        </p:spPr>
        <p:txBody>
          <a:bodyPr>
            <a:normAutofit fontScale="85000" lnSpcReduction="10000"/>
          </a:bodyPr>
          <a:lstStyle/>
          <a:p>
            <a:r>
              <a:rPr lang="en-US" dirty="0"/>
              <a:t>Fiber Content: 100% Cotton</a:t>
            </a:r>
          </a:p>
          <a:p>
            <a:r>
              <a:rPr lang="en-US" dirty="0"/>
              <a:t>Performance Claims/Cautions: Brushed on both sides for a softer longer lasting nap, highly durable but soft, resistant to pilling and thinning, shrink resistant, superior in colorfastness and vibrancy, won’t bleed or fade</a:t>
            </a:r>
          </a:p>
          <a:p>
            <a:r>
              <a:rPr lang="en-US" dirty="0"/>
              <a:t>Care Recommendation: Machine wash warm, non-chlorine bleach, tumble dry low, iron when needed</a:t>
            </a:r>
          </a:p>
          <a:p>
            <a:endParaRPr lang="en-US" dirty="0"/>
          </a:p>
        </p:txBody>
      </p:sp>
      <p:pic>
        <p:nvPicPr>
          <p:cNvPr id="2050" name="Picture 2" descr="C:\Users\Zara\Pictures\2010-10-11\027.JPG"/>
          <p:cNvPicPr>
            <a:picLocks noChangeAspect="1" noChangeArrowheads="1"/>
          </p:cNvPicPr>
          <p:nvPr/>
        </p:nvPicPr>
        <p:blipFill>
          <a:blip r:embed="rId2" cstate="print"/>
          <a:srcRect/>
          <a:stretch>
            <a:fillRect/>
          </a:stretch>
        </p:blipFill>
        <p:spPr bwMode="auto">
          <a:xfrm>
            <a:off x="228600" y="1828800"/>
            <a:ext cx="3761788" cy="282134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Victoria’s Secret</a:t>
            </a:r>
            <a:endParaRPr lang="en-US" dirty="0">
              <a:latin typeface="Cooper Black" pitchFamily="18" charset="0"/>
            </a:endParaRPr>
          </a:p>
        </p:txBody>
      </p:sp>
      <p:sp>
        <p:nvSpPr>
          <p:cNvPr id="3" name="Content Placeholder 2"/>
          <p:cNvSpPr>
            <a:spLocks noGrp="1"/>
          </p:cNvSpPr>
          <p:nvPr>
            <p:ph idx="1"/>
          </p:nvPr>
        </p:nvSpPr>
        <p:spPr>
          <a:xfrm>
            <a:off x="4114800" y="1295400"/>
            <a:ext cx="4572000" cy="4830763"/>
          </a:xfrm>
        </p:spPr>
        <p:txBody>
          <a:bodyPr>
            <a:normAutofit fontScale="85000" lnSpcReduction="10000"/>
          </a:bodyPr>
          <a:lstStyle/>
          <a:p>
            <a:r>
              <a:rPr lang="en-US" dirty="0"/>
              <a:t>Price: $36.50</a:t>
            </a:r>
          </a:p>
          <a:p>
            <a:r>
              <a:rPr lang="en-US" dirty="0"/>
              <a:t>Overall Style: Blue plaid pajama pants</a:t>
            </a:r>
          </a:p>
          <a:p>
            <a:r>
              <a:rPr lang="en-US" dirty="0"/>
              <a:t>Style Details: Silver metallic thread in plaid, drawstring casing, two sided ribbon- grosgrain and velvet, ruffle on pocket with velvet piping, wide hem with velvet piping, brushed on outside</a:t>
            </a:r>
          </a:p>
          <a:p>
            <a:r>
              <a:rPr lang="en-US" dirty="0"/>
              <a:t>Fabric: Flannel</a:t>
            </a:r>
          </a:p>
          <a:p>
            <a:endParaRPr lang="en-US" dirty="0"/>
          </a:p>
        </p:txBody>
      </p:sp>
      <p:pic>
        <p:nvPicPr>
          <p:cNvPr id="3074" name="Picture 2" descr="C:\Users\Zara\Pictures\2010-10-11\032.JPG"/>
          <p:cNvPicPr>
            <a:picLocks noChangeAspect="1" noChangeArrowheads="1"/>
          </p:cNvPicPr>
          <p:nvPr/>
        </p:nvPicPr>
        <p:blipFill>
          <a:blip r:embed="rId2" cstate="print"/>
          <a:srcRect/>
          <a:stretch>
            <a:fillRect/>
          </a:stretch>
        </p:blipFill>
        <p:spPr bwMode="auto">
          <a:xfrm>
            <a:off x="304800" y="1447800"/>
            <a:ext cx="3657600" cy="487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609600"/>
            <a:ext cx="3810000" cy="5516563"/>
          </a:xfrm>
        </p:spPr>
        <p:txBody>
          <a:bodyPr>
            <a:normAutofit lnSpcReduction="10000"/>
          </a:bodyPr>
          <a:lstStyle/>
          <a:p>
            <a:r>
              <a:rPr lang="en-US" dirty="0"/>
              <a:t>Fiber Content: 98% Cotton, 2% other fibers</a:t>
            </a:r>
          </a:p>
          <a:p>
            <a:r>
              <a:rPr lang="en-US" dirty="0"/>
              <a:t>Performance Claims/Cautions: None</a:t>
            </a:r>
          </a:p>
          <a:p>
            <a:r>
              <a:rPr lang="en-US" dirty="0"/>
              <a:t>Care Recommendation: Symbols, low heat iron, wash and dry low</a:t>
            </a:r>
          </a:p>
          <a:p>
            <a:endParaRPr lang="en-US" dirty="0"/>
          </a:p>
        </p:txBody>
      </p:sp>
      <p:pic>
        <p:nvPicPr>
          <p:cNvPr id="4098" name="Picture 2" descr="C:\Users\Zara\Pictures\2010-10-11\033.JPG"/>
          <p:cNvPicPr>
            <a:picLocks noChangeAspect="1" noChangeArrowheads="1"/>
          </p:cNvPicPr>
          <p:nvPr/>
        </p:nvPicPr>
        <p:blipFill>
          <a:blip r:embed="rId2" cstate="print"/>
          <a:srcRect/>
          <a:stretch>
            <a:fillRect/>
          </a:stretch>
        </p:blipFill>
        <p:spPr bwMode="auto">
          <a:xfrm>
            <a:off x="228600" y="1905000"/>
            <a:ext cx="4419600" cy="3314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oper Black" pitchFamily="18" charset="0"/>
              </a:rPr>
              <a:t>Walmart</a:t>
            </a:r>
            <a:endParaRPr lang="en-US" dirty="0">
              <a:latin typeface="Cooper Black" pitchFamily="18" charset="0"/>
            </a:endParaRPr>
          </a:p>
        </p:txBody>
      </p:sp>
      <p:sp>
        <p:nvSpPr>
          <p:cNvPr id="3" name="Content Placeholder 2"/>
          <p:cNvSpPr>
            <a:spLocks noGrp="1"/>
          </p:cNvSpPr>
          <p:nvPr>
            <p:ph idx="1"/>
          </p:nvPr>
        </p:nvSpPr>
        <p:spPr>
          <a:xfrm>
            <a:off x="3886200" y="1600200"/>
            <a:ext cx="4800600" cy="4525963"/>
          </a:xfrm>
        </p:spPr>
        <p:txBody>
          <a:bodyPr>
            <a:normAutofit lnSpcReduction="10000"/>
          </a:bodyPr>
          <a:lstStyle/>
          <a:p>
            <a:r>
              <a:rPr lang="en-US" dirty="0"/>
              <a:t>Price: $9</a:t>
            </a:r>
          </a:p>
          <a:p>
            <a:r>
              <a:rPr lang="en-US" dirty="0"/>
              <a:t>Overall Style: Blue plaid pajama pants</a:t>
            </a:r>
          </a:p>
          <a:p>
            <a:r>
              <a:rPr lang="en-US" dirty="0"/>
              <a:t>Style Details: </a:t>
            </a:r>
            <a:r>
              <a:rPr lang="en-US" dirty="0" err="1"/>
              <a:t>Tinkerbell</a:t>
            </a:r>
            <a:r>
              <a:rPr lang="en-US" dirty="0"/>
              <a:t> picture printed on, brushed one side, drawstring casing, wide elastic band</a:t>
            </a:r>
          </a:p>
          <a:p>
            <a:r>
              <a:rPr lang="en-US" dirty="0"/>
              <a:t>Fabric: Flannel</a:t>
            </a:r>
          </a:p>
          <a:p>
            <a:endParaRPr lang="en-US" dirty="0"/>
          </a:p>
        </p:txBody>
      </p:sp>
      <p:pic>
        <p:nvPicPr>
          <p:cNvPr id="6145" name="Picture 1" descr="C:\Users\Zara\Pictures\2010-10-12\001.JPG"/>
          <p:cNvPicPr>
            <a:picLocks noChangeAspect="1" noChangeArrowheads="1"/>
          </p:cNvPicPr>
          <p:nvPr/>
        </p:nvPicPr>
        <p:blipFill>
          <a:blip r:embed="rId2" cstate="print"/>
          <a:srcRect/>
          <a:stretch>
            <a:fillRect/>
          </a:stretch>
        </p:blipFill>
        <p:spPr bwMode="auto">
          <a:xfrm>
            <a:off x="228600" y="1524000"/>
            <a:ext cx="3505200" cy="4673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228600"/>
            <a:ext cx="4343400" cy="6248400"/>
          </a:xfrm>
        </p:spPr>
        <p:txBody>
          <a:bodyPr>
            <a:normAutofit fontScale="70000" lnSpcReduction="20000"/>
          </a:bodyPr>
          <a:lstStyle/>
          <a:p>
            <a:r>
              <a:rPr lang="en-US" sz="3400" dirty="0"/>
              <a:t>Fiber Content: 100% Cotton, made in China</a:t>
            </a:r>
          </a:p>
          <a:p>
            <a:r>
              <a:rPr lang="en-US" sz="3400" dirty="0"/>
              <a:t>Performance Claims/Cautions: Some residual dye stuffs may remain on the surface until first washing. We recommend that you wash this garment separately once before wearing (observing care instructions) to avoid color rub off.</a:t>
            </a:r>
          </a:p>
          <a:p>
            <a:r>
              <a:rPr lang="en-US" sz="3400" dirty="0"/>
              <a:t>Care Recommendation: Wash before wearing to remove excess dyes, turn inside out, machine wash cold with similar colors, delicate cycle, do not bleach, tumble dry low, use cool iron if needed on reverse side only</a:t>
            </a:r>
          </a:p>
          <a:p>
            <a:pPr>
              <a:buNone/>
            </a:pPr>
            <a:endParaRPr lang="en-US" dirty="0"/>
          </a:p>
        </p:txBody>
      </p:sp>
      <p:pic>
        <p:nvPicPr>
          <p:cNvPr id="20482" name="Picture 2" descr="C:\Users\Zara\Pictures\2010-10-12\003.JPG"/>
          <p:cNvPicPr>
            <a:picLocks noChangeAspect="1" noChangeArrowheads="1"/>
          </p:cNvPicPr>
          <p:nvPr/>
        </p:nvPicPr>
        <p:blipFill>
          <a:blip r:embed="rId2" cstate="print"/>
          <a:srcRect/>
          <a:stretch>
            <a:fillRect/>
          </a:stretch>
        </p:blipFill>
        <p:spPr bwMode="auto">
          <a:xfrm>
            <a:off x="0" y="2286000"/>
            <a:ext cx="4269788" cy="320234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Hanes (online)</a:t>
            </a:r>
            <a:endParaRPr lang="en-US" dirty="0">
              <a:latin typeface="Cooper Black" pitchFamily="18" charset="0"/>
            </a:endParaRPr>
          </a:p>
        </p:txBody>
      </p:sp>
      <p:sp>
        <p:nvSpPr>
          <p:cNvPr id="3" name="Content Placeholder 2"/>
          <p:cNvSpPr>
            <a:spLocks noGrp="1"/>
          </p:cNvSpPr>
          <p:nvPr>
            <p:ph idx="1"/>
          </p:nvPr>
        </p:nvSpPr>
        <p:spPr>
          <a:xfrm>
            <a:off x="3429000" y="1600200"/>
            <a:ext cx="5257800" cy="4525963"/>
          </a:xfrm>
        </p:spPr>
        <p:txBody>
          <a:bodyPr>
            <a:normAutofit fontScale="92500"/>
          </a:bodyPr>
          <a:lstStyle/>
          <a:p>
            <a:r>
              <a:rPr lang="en-US" dirty="0"/>
              <a:t>Price: $14.99 or two or more $12.99</a:t>
            </a:r>
          </a:p>
          <a:p>
            <a:r>
              <a:rPr lang="en-US" dirty="0"/>
              <a:t>Overall Style: Pink pajama pants</a:t>
            </a:r>
          </a:p>
          <a:p>
            <a:r>
              <a:rPr lang="en-US" dirty="0"/>
              <a:t>Style Details: Casing with twill drawstring, elastic waist, menswear inspired faux fly front, 31 inch inseam</a:t>
            </a:r>
          </a:p>
          <a:p>
            <a:r>
              <a:rPr lang="en-US" dirty="0"/>
              <a:t>Fabric: Flannel</a:t>
            </a:r>
          </a:p>
          <a:p>
            <a:endParaRPr lang="en-US" dirty="0"/>
          </a:p>
        </p:txBody>
      </p:sp>
      <p:pic>
        <p:nvPicPr>
          <p:cNvPr id="5122" name="Picture 2" descr="Flannel Pants (Plus)"/>
          <p:cNvPicPr>
            <a:picLocks noChangeAspect="1" noChangeArrowheads="1"/>
          </p:cNvPicPr>
          <p:nvPr/>
        </p:nvPicPr>
        <p:blipFill>
          <a:blip r:embed="rId2" cstate="print"/>
          <a:srcRect/>
          <a:stretch>
            <a:fillRect/>
          </a:stretch>
        </p:blipFill>
        <p:spPr bwMode="auto">
          <a:xfrm>
            <a:off x="304800" y="1295400"/>
            <a:ext cx="2971800" cy="529640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67400"/>
          </a:xfrm>
        </p:spPr>
        <p:txBody>
          <a:bodyPr/>
          <a:lstStyle/>
          <a:p>
            <a:r>
              <a:rPr lang="en-US" dirty="0"/>
              <a:t>Fiber Content: Washed brushed cotton, Imported</a:t>
            </a:r>
          </a:p>
          <a:p>
            <a:r>
              <a:rPr lang="en-US" dirty="0"/>
              <a:t>Performance Claims/Cautions: Pure cotton flannel pants deliver the ultimate in cozy and timeless comfort, colorful flannel pants also make a terrific gift, perfect for lounging or sleeping</a:t>
            </a:r>
          </a:p>
          <a:p>
            <a:r>
              <a:rPr lang="en-US" dirty="0"/>
              <a:t>Care Recommendation: </a:t>
            </a:r>
            <a:r>
              <a:rPr lang="en-US" dirty="0" smtClean="0"/>
              <a:t>None</a:t>
            </a:r>
          </a:p>
          <a:p>
            <a:r>
              <a:rPr lang="en-US" dirty="0" smtClean="0"/>
              <a:t>http://www.onehanesplace.com/cgi-bin/ncommerce/ProductDisplay?prnbr=21740&amp;cgnbr=7031000000</a:t>
            </a:r>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2038</TotalTime>
  <Words>514</Words>
  <Application>Microsoft Office PowerPoint</Application>
  <PresentationFormat>On-screen Show (4:3)</PresentationFormat>
  <Paragraphs>51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Product Comparison Report</vt:lpstr>
      <vt:lpstr>Dillard’s</vt:lpstr>
      <vt:lpstr>Slide 3</vt:lpstr>
      <vt:lpstr>Victoria’s Secret</vt:lpstr>
      <vt:lpstr>Slide 5</vt:lpstr>
      <vt:lpstr>Walmart</vt:lpstr>
      <vt:lpstr>Slide 7</vt:lpstr>
      <vt:lpstr>Hanes (online)</vt:lpstr>
      <vt:lpstr>Slide 9</vt:lpstr>
      <vt:lpstr>Similarities/ Differences</vt:lpstr>
      <vt:lpstr>Target Market/ Approach</vt:lpstr>
      <vt:lpstr>Analysis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Comparison Report</dc:title>
  <dc:creator>Zara</dc:creator>
  <cp:lastModifiedBy>Zara</cp:lastModifiedBy>
  <cp:revision>11</cp:revision>
  <dcterms:created xsi:type="dcterms:W3CDTF">2010-10-11T15:23:18Z</dcterms:created>
  <dcterms:modified xsi:type="dcterms:W3CDTF">2010-10-13T01:22:08Z</dcterms:modified>
</cp:coreProperties>
</file>